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30175200" cx="42976800"/>
  <p:notesSz cx="6797675" cy="98726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677">
          <p15:clr>
            <a:srgbClr val="747775"/>
          </p15:clr>
        </p15:guide>
        <p15:guide id="2" pos="26396">
          <p15:clr>
            <a:srgbClr val="747775"/>
          </p15:clr>
        </p15:guide>
        <p15:guide id="3" orient="horz" pos="17684">
          <p15:clr>
            <a:srgbClr val="747775"/>
          </p15:clr>
        </p15:guide>
        <p15:guide id="4" orient="horz" pos="17919">
          <p15:clr>
            <a:srgbClr val="747775"/>
          </p15:clr>
        </p15:guide>
        <p15:guide id="5" orient="horz" pos="7241">
          <p15:clr>
            <a:srgbClr val="747775"/>
          </p15:clr>
        </p15:guide>
        <p15:guide id="6" pos="6696">
          <p15:clr>
            <a:srgbClr val="747775"/>
          </p15:clr>
        </p15:guide>
        <p15:guide id="7" pos="13536">
          <p15:clr>
            <a:srgbClr val="747775"/>
          </p15:clr>
        </p15:guide>
        <p15:guide id="8" pos="14326">
          <p15:clr>
            <a:srgbClr val="747775"/>
          </p15:clr>
        </p15:guide>
        <p15:guide id="9" pos="12746">
          <p15:clr>
            <a:srgbClr val="747775"/>
          </p15:clr>
        </p15:guide>
        <p15:guide id="10" orient="horz" pos="11784">
          <p15:clr>
            <a:srgbClr val="747775"/>
          </p15:clr>
        </p15:guide>
        <p15:guide id="11" pos="20421">
          <p15:clr>
            <a:srgbClr val="747775"/>
          </p15:clr>
        </p15:guide>
      </p15:sldGuideLst>
    </p:ext>
    <p:ext uri="GoogleSlidesCustomDataVersion2">
      <go:slidesCustomData xmlns:go="http://customooxmlschemas.google.com/" r:id="rId9" roundtripDataSignature="AMtx7mhGMgvcqJB6yACegrAXHnFSmUzk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77"/>
        <p:guide pos="26396"/>
        <p:guide pos="17684" orient="horz"/>
        <p:guide pos="17919" orient="horz"/>
        <p:guide pos="7241" orient="horz"/>
        <p:guide pos="6696"/>
        <p:guide pos="13536"/>
        <p:guide pos="14326"/>
        <p:guide pos="12746"/>
        <p:guide pos="11784" orient="horz"/>
        <p:guide pos="2042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763588" y="741363"/>
            <a:ext cx="5270500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79768" y="4689515"/>
            <a:ext cx="5438140" cy="444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5225" lIns="95225" spcFirstLastPara="1" rIns="95225" wrap="square" tIns="952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/>
          <p:nvPr>
            <p:ph idx="1" type="body"/>
          </p:nvPr>
        </p:nvSpPr>
        <p:spPr>
          <a:xfrm>
            <a:off x="679768" y="4689515"/>
            <a:ext cx="5438140" cy="444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5225" lIns="95225" spcFirstLastPara="1" rIns="95225" wrap="square" tIns="952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" name="Google Shape;37;p1:notes"/>
          <p:cNvSpPr/>
          <p:nvPr>
            <p:ph idx="2" type="sldImg"/>
          </p:nvPr>
        </p:nvSpPr>
        <p:spPr>
          <a:xfrm>
            <a:off x="763588" y="741363"/>
            <a:ext cx="5270500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13ee5762bf_0_0:notes"/>
          <p:cNvSpPr txBox="1"/>
          <p:nvPr>
            <p:ph idx="1" type="body"/>
          </p:nvPr>
        </p:nvSpPr>
        <p:spPr>
          <a:xfrm>
            <a:off x="679768" y="4689515"/>
            <a:ext cx="5438140" cy="444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5225" lIns="95225" spcFirstLastPara="1" rIns="95225" wrap="square" tIns="952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" name="Google Shape;42;g313ee5762bf_0_0:notes"/>
          <p:cNvSpPr/>
          <p:nvPr>
            <p:ph idx="2" type="sldImg"/>
          </p:nvPr>
        </p:nvSpPr>
        <p:spPr>
          <a:xfrm>
            <a:off x="763588" y="741363"/>
            <a:ext cx="5270500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8:notes"/>
          <p:cNvSpPr txBox="1"/>
          <p:nvPr>
            <p:ph idx="1" type="body"/>
          </p:nvPr>
        </p:nvSpPr>
        <p:spPr>
          <a:xfrm>
            <a:off x="679768" y="4689515"/>
            <a:ext cx="5438140" cy="444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5225" lIns="95225" spcFirstLastPara="1" rIns="95225" wrap="square" tIns="952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" name="Google Shape;62;p18:notes"/>
          <p:cNvSpPr/>
          <p:nvPr>
            <p:ph idx="2" type="sldImg"/>
          </p:nvPr>
        </p:nvSpPr>
        <p:spPr>
          <a:xfrm>
            <a:off x="763588" y="741363"/>
            <a:ext cx="5270500" cy="3702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1465055" y="12616742"/>
            <a:ext cx="40048500" cy="49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400"/>
              <a:buNone/>
              <a:defRPr sz="25400"/>
            </a:lvl9pPr>
          </a:lstStyle>
          <a:p/>
        </p:txBody>
      </p:sp>
      <p:sp>
        <p:nvSpPr>
          <p:cNvPr id="11" name="Google Shape;11;p3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1465055" y="2610488"/>
            <a:ext cx="40048500" cy="3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646500" lIns="646500" spcFirstLastPara="1" rIns="646500" wrap="square" tIns="6465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00"/>
              <a:buNone/>
              <a:defRPr/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title"/>
          </p:nvPr>
        </p:nvSpPr>
        <p:spPr>
          <a:xfrm>
            <a:off x="1465055" y="3259112"/>
            <a:ext cx="13198800" cy="4431900"/>
          </a:xfrm>
          <a:prstGeom prst="rect">
            <a:avLst/>
          </a:prstGeom>
          <a:noFill/>
          <a:ln>
            <a:noFill/>
          </a:ln>
        </p:spPr>
        <p:txBody>
          <a:bodyPr anchorCtr="0" anchor="b" bIns="646500" lIns="646500" spcFirstLastPara="1" rIns="646500" wrap="square" tIns="6465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9pPr>
          </a:lstStyle>
          <a:p/>
        </p:txBody>
      </p:sp>
      <p:sp>
        <p:nvSpPr>
          <p:cNvPr id="17" name="Google Shape;17;p7"/>
          <p:cNvSpPr txBox="1"/>
          <p:nvPr>
            <p:ph idx="1" type="body"/>
          </p:nvPr>
        </p:nvSpPr>
        <p:spPr>
          <a:xfrm>
            <a:off x="1465055" y="8151303"/>
            <a:ext cx="13198800" cy="18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646500" lIns="646500" spcFirstLastPara="1" rIns="646500" wrap="square" tIns="646500">
            <a:normAutofit/>
          </a:bodyPr>
          <a:lstStyle>
            <a:lvl1pPr indent="-7683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●"/>
              <a:defRPr sz="8500"/>
            </a:lvl1pPr>
            <a:lvl2pPr indent="-7683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○"/>
              <a:defRPr sz="8500"/>
            </a:lvl2pPr>
            <a:lvl3pPr indent="-7683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■"/>
              <a:defRPr sz="8500"/>
            </a:lvl3pPr>
            <a:lvl4pPr indent="-7683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●"/>
              <a:defRPr sz="8500"/>
            </a:lvl4pPr>
            <a:lvl5pPr indent="-7683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○"/>
              <a:defRPr sz="8500"/>
            </a:lvl5pPr>
            <a:lvl6pPr indent="-7683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■"/>
              <a:defRPr sz="8500"/>
            </a:lvl6pPr>
            <a:lvl7pPr indent="-7683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●"/>
              <a:defRPr sz="8500"/>
            </a:lvl7pPr>
            <a:lvl8pPr indent="-7683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○"/>
              <a:defRPr sz="8500"/>
            </a:lvl8pPr>
            <a:lvl9pPr indent="-7683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500"/>
              <a:buChar char="■"/>
              <a:defRPr sz="8500"/>
            </a:lvl9pPr>
          </a:lstStyle>
          <a:p/>
        </p:txBody>
      </p:sp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2304275" y="2640548"/>
            <a:ext cx="29929800" cy="239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900"/>
              <a:buNone/>
              <a:defRPr sz="33900"/>
            </a:lvl9pPr>
          </a:lstStyle>
          <a:p/>
        </p:txBody>
      </p:sp>
      <p:sp>
        <p:nvSpPr>
          <p:cNvPr id="21" name="Google Shape;21;p8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"/>
          <p:cNvSpPr/>
          <p:nvPr/>
        </p:nvSpPr>
        <p:spPr>
          <a:xfrm>
            <a:off x="21489324" y="-732"/>
            <a:ext cx="21489300" cy="30171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646500" lIns="646500" spcFirstLastPara="1" rIns="646500" wrap="square" tIns="646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00"/>
              <a:buFont typeface="Arial"/>
              <a:buNone/>
            </a:pPr>
            <a:r>
              <a:t/>
            </a:r>
            <a:endParaRPr b="0" i="0" sz="7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9"/>
          <p:cNvSpPr txBox="1"/>
          <p:nvPr>
            <p:ph type="title"/>
          </p:nvPr>
        </p:nvSpPr>
        <p:spPr>
          <a:xfrm>
            <a:off x="1247904" y="7233723"/>
            <a:ext cx="19012800" cy="8694300"/>
          </a:xfrm>
          <a:prstGeom prst="rect">
            <a:avLst/>
          </a:prstGeom>
          <a:noFill/>
          <a:ln>
            <a:noFill/>
          </a:ln>
        </p:spPr>
        <p:txBody>
          <a:bodyPr anchorCtr="0" anchor="b" bIns="646500" lIns="646500" spcFirstLastPara="1" rIns="646500" wrap="square" tIns="6465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0"/>
              <a:buNone/>
              <a:defRPr sz="30000"/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247904" y="16442652"/>
            <a:ext cx="19012800" cy="72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46500" lIns="646500" spcFirstLastPara="1" rIns="646500" wrap="square" tIns="6465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700"/>
              <a:buNone/>
              <a:defRPr sz="14700"/>
            </a:lvl9pPr>
          </a:lstStyle>
          <a:p/>
        </p:txBody>
      </p:sp>
      <p:sp>
        <p:nvSpPr>
          <p:cNvPr id="26" name="Google Shape;26;p9"/>
          <p:cNvSpPr txBox="1"/>
          <p:nvPr>
            <p:ph idx="2" type="body"/>
          </p:nvPr>
        </p:nvSpPr>
        <p:spPr>
          <a:xfrm>
            <a:off x="23216650" y="4247377"/>
            <a:ext cx="18037500" cy="216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-1054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0"/>
              <a:buChar char="●"/>
              <a:defRPr/>
            </a:lvl1pPr>
            <a:lvl2pPr indent="-8763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○"/>
              <a:defRPr/>
            </a:lvl2pPr>
            <a:lvl3pPr indent="-8763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■"/>
              <a:defRPr/>
            </a:lvl3pPr>
            <a:lvl4pPr indent="-8763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●"/>
              <a:defRPr/>
            </a:lvl4pPr>
            <a:lvl5pPr indent="-8763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○"/>
              <a:defRPr/>
            </a:lvl5pPr>
            <a:lvl6pPr indent="-8763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■"/>
              <a:defRPr/>
            </a:lvl6pPr>
            <a:lvl7pPr indent="-8763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●"/>
              <a:defRPr/>
            </a:lvl7pPr>
            <a:lvl8pPr indent="-8763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○"/>
              <a:defRPr/>
            </a:lvl8pPr>
            <a:lvl9pPr indent="-8763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■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1465055" y="24816274"/>
            <a:ext cx="28193700" cy="355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/>
            </a:lvl1pPr>
          </a:lstStyle>
          <a:p/>
        </p:txBody>
      </p:sp>
      <p:sp>
        <p:nvSpPr>
          <p:cNvPr id="30" name="Google Shape;30;p10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/>
          <p:nvPr>
            <p:ph hasCustomPrompt="1" type="title"/>
          </p:nvPr>
        </p:nvSpPr>
        <p:spPr>
          <a:xfrm>
            <a:off x="1465055" y="6488455"/>
            <a:ext cx="40048500" cy="11517000"/>
          </a:xfrm>
          <a:prstGeom prst="rect">
            <a:avLst/>
          </a:prstGeom>
          <a:noFill/>
          <a:ln>
            <a:noFill/>
          </a:ln>
        </p:spPr>
        <p:txBody>
          <a:bodyPr anchorCtr="0" anchor="b" bIns="646500" lIns="646500" spcFirstLastPara="1" rIns="646500" wrap="square" tIns="6465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800"/>
              <a:buNone/>
              <a:defRPr sz="84800"/>
            </a:lvl9pPr>
          </a:lstStyle>
          <a:p>
            <a:r>
              <a:t>xx%</a:t>
            </a:r>
          </a:p>
        </p:txBody>
      </p:sp>
      <p:sp>
        <p:nvSpPr>
          <p:cNvPr id="33" name="Google Shape;33;p11"/>
          <p:cNvSpPr txBox="1"/>
          <p:nvPr>
            <p:ph idx="1" type="body"/>
          </p:nvPr>
        </p:nvSpPr>
        <p:spPr>
          <a:xfrm>
            <a:off x="1465055" y="18490744"/>
            <a:ext cx="40048500" cy="76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646500" lIns="646500" spcFirstLastPara="1" rIns="646500" wrap="square" tIns="646500">
            <a:normAutofit/>
          </a:bodyPr>
          <a:lstStyle>
            <a:lvl1pPr indent="-1054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0"/>
              <a:buChar char="●"/>
              <a:defRPr/>
            </a:lvl1pPr>
            <a:lvl2pPr indent="-8763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○"/>
              <a:defRPr/>
            </a:lvl2pPr>
            <a:lvl3pPr indent="-8763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■"/>
              <a:defRPr/>
            </a:lvl3pPr>
            <a:lvl4pPr indent="-8763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●"/>
              <a:defRPr/>
            </a:lvl4pPr>
            <a:lvl5pPr indent="-8763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○"/>
              <a:defRPr/>
            </a:lvl5pPr>
            <a:lvl6pPr indent="-8763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■"/>
              <a:defRPr/>
            </a:lvl6pPr>
            <a:lvl7pPr indent="-8763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●"/>
              <a:defRPr/>
            </a:lvl7pPr>
            <a:lvl8pPr indent="-8763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○"/>
              <a:defRPr/>
            </a:lvl8pPr>
            <a:lvl9pPr indent="-8763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200"/>
              <a:buChar char="■"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465055" y="2610488"/>
            <a:ext cx="40048500" cy="33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646500" lIns="646500" spcFirstLastPara="1" rIns="646500" wrap="square" tIns="6465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00"/>
              <a:buFont typeface="Arial"/>
              <a:buNone/>
              <a:defRPr b="0" i="0" sz="19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465055" y="6760344"/>
            <a:ext cx="40048500" cy="200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46500" lIns="646500" spcFirstLastPara="1" rIns="646500" wrap="square" tIns="646500">
            <a:normAutofit/>
          </a:bodyPr>
          <a:lstStyle>
            <a:lvl1pPr indent="-1054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0"/>
              <a:buFont typeface="Arial"/>
              <a:buChar char="●"/>
              <a:defRPr b="0" i="0" sz="1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76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○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763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■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763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●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763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○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763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■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763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●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763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○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763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200"/>
              <a:buFont typeface="Arial"/>
              <a:buChar char="■"/>
              <a:defRPr b="0" i="0" sz="10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39822264" y="27354121"/>
            <a:ext cx="2578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  <a:defRPr b="0" i="0" sz="7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/>
          <p:nvPr>
            <p:ph type="title"/>
          </p:nvPr>
        </p:nvSpPr>
        <p:spPr>
          <a:xfrm>
            <a:off x="1465055" y="12616742"/>
            <a:ext cx="40048500" cy="49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6500" lIns="646500" spcFirstLastPara="1" rIns="646500" wrap="square" tIns="6465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222"/>
              <a:buNone/>
            </a:pPr>
            <a:r>
              <a:rPr lang="en-US"/>
              <a:t>Template for SIP Board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13ee5762bf_0_0"/>
          <p:cNvSpPr/>
          <p:nvPr/>
        </p:nvSpPr>
        <p:spPr>
          <a:xfrm>
            <a:off x="457239" y="14694579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4791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PEOPLE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g313ee5762bf_0_0"/>
          <p:cNvSpPr/>
          <p:nvPr/>
        </p:nvSpPr>
        <p:spPr>
          <a:xfrm>
            <a:off x="7052839" y="11105369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C4DA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313ee5762bf_0_0"/>
          <p:cNvSpPr/>
          <p:nvPr/>
        </p:nvSpPr>
        <p:spPr>
          <a:xfrm>
            <a:off x="7135916" y="18147835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LOCAL KNOWLEDGE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g313ee5762bf_0_0"/>
          <p:cNvSpPr/>
          <p:nvPr/>
        </p:nvSpPr>
        <p:spPr>
          <a:xfrm>
            <a:off x="13820602" y="14550838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DIGITAL APPLICATIONS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313ee5762bf_0_0"/>
          <p:cNvSpPr/>
          <p:nvPr/>
        </p:nvSpPr>
        <p:spPr>
          <a:xfrm>
            <a:off x="20477443" y="4129795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6CB7A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COMMUNICATION &amp; TRAINING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g313ee5762bf_0_0"/>
          <p:cNvSpPr/>
          <p:nvPr/>
        </p:nvSpPr>
        <p:spPr>
          <a:xfrm>
            <a:off x="13865422" y="21525138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PHYSICAL INFRASTRUCTURE AND EQUIPMENT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g313ee5762bf_0_0"/>
          <p:cNvSpPr/>
          <p:nvPr/>
        </p:nvSpPr>
        <p:spPr>
          <a:xfrm>
            <a:off x="13729145" y="7576538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0B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HARDWARE AND DIGITAL INFRASTRUCTURE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313ee5762bf_0_0"/>
          <p:cNvSpPr/>
          <p:nvPr/>
        </p:nvSpPr>
        <p:spPr>
          <a:xfrm>
            <a:off x="20521406" y="11088536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4285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INCENTIVES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g313ee5762bf_0_0"/>
          <p:cNvSpPr/>
          <p:nvPr/>
        </p:nvSpPr>
        <p:spPr>
          <a:xfrm>
            <a:off x="20575797" y="18047277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ECONOMIC ENABLERS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313ee5762bf_0_0"/>
          <p:cNvSpPr/>
          <p:nvPr/>
        </p:nvSpPr>
        <p:spPr>
          <a:xfrm>
            <a:off x="27225733" y="7547730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290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POLITICAL ENABLERS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313ee5762bf_0_0"/>
          <p:cNvSpPr/>
          <p:nvPr/>
        </p:nvSpPr>
        <p:spPr>
          <a:xfrm>
            <a:off x="27183964" y="14502376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LEGAL ASPECTS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g313ee5762b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040" y="1047724"/>
            <a:ext cx="15154312" cy="360736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313ee5762bf_0_0"/>
          <p:cNvSpPr txBox="1"/>
          <p:nvPr/>
        </p:nvSpPr>
        <p:spPr>
          <a:xfrm>
            <a:off x="5903026" y="3426098"/>
            <a:ext cx="10142700" cy="28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516775" lIns="516775" spcFirstLastPara="1" rIns="516775" wrap="square" tIns="5167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00"/>
              <a:buFont typeface="Arial"/>
              <a:buNone/>
            </a:pPr>
            <a:r>
              <a:rPr b="1" i="0" lang="en-US" sz="119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SIP BOARD</a:t>
            </a:r>
            <a:endParaRPr b="1" i="0" sz="119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313ee5762bf_0_0"/>
          <p:cNvSpPr/>
          <p:nvPr/>
        </p:nvSpPr>
        <p:spPr>
          <a:xfrm>
            <a:off x="457286" y="21744846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6DB8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SMARTNESS ASSESSMENT METHODS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13ee5762bf_0_0"/>
          <p:cNvSpPr/>
          <p:nvPr/>
        </p:nvSpPr>
        <p:spPr>
          <a:xfrm>
            <a:off x="33989973" y="11032690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B7B7B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i="0" lang="en-US" sz="4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…………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313ee5762bf_0_0"/>
          <p:cNvSpPr/>
          <p:nvPr/>
        </p:nvSpPr>
        <p:spPr>
          <a:xfrm>
            <a:off x="27273564" y="21744851"/>
            <a:ext cx="8377200" cy="67008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7383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b="1" lang="en-US" sz="4800">
                <a:solidFill>
                  <a:srgbClr val="666666"/>
                </a:solidFill>
              </a:rPr>
              <a:t>ENVIRONMENTAL SUSTAINABILITY</a:t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/>
          <p:nvPr/>
        </p:nvSpPr>
        <p:spPr>
          <a:xfrm>
            <a:off x="977890" y="13182256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47917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8"/>
          <p:cNvSpPr/>
          <p:nvPr/>
        </p:nvSpPr>
        <p:spPr>
          <a:xfrm>
            <a:off x="9306409" y="8945771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C4DA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8"/>
          <p:cNvSpPr/>
          <p:nvPr/>
        </p:nvSpPr>
        <p:spPr>
          <a:xfrm>
            <a:off x="9306409" y="17440091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8"/>
          <p:cNvSpPr/>
          <p:nvPr/>
        </p:nvSpPr>
        <p:spPr>
          <a:xfrm>
            <a:off x="17587151" y="13266605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8"/>
          <p:cNvSpPr/>
          <p:nvPr/>
        </p:nvSpPr>
        <p:spPr>
          <a:xfrm>
            <a:off x="25760346" y="403085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6CB7A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8"/>
          <p:cNvSpPr/>
          <p:nvPr/>
        </p:nvSpPr>
        <p:spPr>
          <a:xfrm>
            <a:off x="17539024" y="21804161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8"/>
          <p:cNvSpPr/>
          <p:nvPr/>
        </p:nvSpPr>
        <p:spPr>
          <a:xfrm>
            <a:off x="17611642" y="4729049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0B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8"/>
          <p:cNvSpPr/>
          <p:nvPr/>
        </p:nvSpPr>
        <p:spPr>
          <a:xfrm>
            <a:off x="25760345" y="9055013"/>
            <a:ext cx="10136411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4285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8"/>
          <p:cNvSpPr/>
          <p:nvPr/>
        </p:nvSpPr>
        <p:spPr>
          <a:xfrm>
            <a:off x="25760345" y="17706941"/>
            <a:ext cx="10136410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/>
          <p:nvPr/>
        </p:nvSpPr>
        <p:spPr>
          <a:xfrm>
            <a:off x="1037143" y="4679087"/>
            <a:ext cx="10136412" cy="815793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F290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8"/>
          <p:cNvSpPr/>
          <p:nvPr/>
        </p:nvSpPr>
        <p:spPr>
          <a:xfrm>
            <a:off x="9387592" y="434435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/>
          <p:nvPr/>
        </p:nvSpPr>
        <p:spPr>
          <a:xfrm>
            <a:off x="977890" y="21804161"/>
            <a:ext cx="10136412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6DB8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516775" spcFirstLastPara="1" rIns="516775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8"/>
          <p:cNvSpPr txBox="1"/>
          <p:nvPr/>
        </p:nvSpPr>
        <p:spPr>
          <a:xfrm>
            <a:off x="3547295" y="4827271"/>
            <a:ext cx="575911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2906E"/>
                </a:solidFill>
                <a:latin typeface="Arial"/>
                <a:ea typeface="Arial"/>
                <a:cs typeface="Arial"/>
                <a:sym typeface="Arial"/>
              </a:rPr>
              <a:t>POLITICAL ENABLERS</a:t>
            </a:r>
            <a:endParaRPr b="1" i="0" sz="4000" u="none" cap="none" strike="noStrike">
              <a:solidFill>
                <a:srgbClr val="F29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8"/>
          <p:cNvSpPr txBox="1"/>
          <p:nvPr/>
        </p:nvSpPr>
        <p:spPr>
          <a:xfrm>
            <a:off x="12214639" y="710861"/>
            <a:ext cx="448231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LEGAL ASPECTS</a:t>
            </a:r>
            <a:endParaRPr b="1" i="0" sz="4000" u="none" cap="none" strike="noStrike">
              <a:solidFill>
                <a:srgbClr val="674EA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8"/>
          <p:cNvSpPr txBox="1"/>
          <p:nvPr/>
        </p:nvSpPr>
        <p:spPr>
          <a:xfrm>
            <a:off x="19805401" y="5051834"/>
            <a:ext cx="574889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0B4D3"/>
                </a:solidFill>
                <a:latin typeface="Arial"/>
                <a:ea typeface="Arial"/>
                <a:cs typeface="Arial"/>
                <a:sym typeface="Arial"/>
              </a:rPr>
              <a:t>HARDWARE AND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0B4D3"/>
                </a:solidFill>
                <a:latin typeface="Arial"/>
                <a:ea typeface="Arial"/>
                <a:cs typeface="Arial"/>
                <a:sym typeface="Arial"/>
              </a:rPr>
              <a:t>DIGITAL INFRASTRUCTURE</a:t>
            </a:r>
            <a:endParaRPr b="1" i="0" sz="4000" u="none" cap="none" strike="noStrike">
              <a:solidFill>
                <a:srgbClr val="F0B4D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8"/>
          <p:cNvSpPr txBox="1"/>
          <p:nvPr/>
        </p:nvSpPr>
        <p:spPr>
          <a:xfrm>
            <a:off x="28514808" y="403085"/>
            <a:ext cx="462748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6CB7AF"/>
                </a:solidFill>
                <a:latin typeface="Arial"/>
                <a:ea typeface="Arial"/>
                <a:cs typeface="Arial"/>
                <a:sym typeface="Arial"/>
              </a:rPr>
              <a:t>COMMUNICATION &amp; TRAINING</a:t>
            </a:r>
            <a:endParaRPr b="1" i="0" sz="4000" u="none" cap="none" strike="noStrike">
              <a:solidFill>
                <a:srgbClr val="6CB7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8"/>
          <p:cNvSpPr txBox="1"/>
          <p:nvPr/>
        </p:nvSpPr>
        <p:spPr>
          <a:xfrm>
            <a:off x="29198937" y="9251131"/>
            <a:ext cx="32592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INCENTIVES</a:t>
            </a:r>
            <a:endParaRPr b="1" i="0" sz="4000" u="none" cap="none" strike="noStrike">
              <a:solidFill>
                <a:srgbClr val="4285F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8"/>
          <p:cNvSpPr txBox="1"/>
          <p:nvPr/>
        </p:nvSpPr>
        <p:spPr>
          <a:xfrm>
            <a:off x="28311105" y="17933609"/>
            <a:ext cx="549531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93C47D"/>
                </a:solidFill>
                <a:latin typeface="Arial"/>
                <a:ea typeface="Arial"/>
                <a:cs typeface="Arial"/>
                <a:sym typeface="Arial"/>
              </a:rPr>
              <a:t>ECONOMIC ENABLERS</a:t>
            </a:r>
            <a:endParaRPr b="1" i="0" sz="4000" u="none" cap="none" strike="noStrike">
              <a:solidFill>
                <a:srgbClr val="93C4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8"/>
          <p:cNvSpPr txBox="1"/>
          <p:nvPr/>
        </p:nvSpPr>
        <p:spPr>
          <a:xfrm>
            <a:off x="20030363" y="21967508"/>
            <a:ext cx="5153734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FAB40"/>
                </a:solidFill>
                <a:latin typeface="Arial"/>
                <a:ea typeface="Arial"/>
                <a:cs typeface="Arial"/>
                <a:sym typeface="Arial"/>
              </a:rPr>
              <a:t>PHYSICAL INFRASTRUCTURE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FAB40"/>
                </a:solidFill>
                <a:latin typeface="Arial"/>
                <a:ea typeface="Arial"/>
                <a:cs typeface="Arial"/>
                <a:sym typeface="Arial"/>
              </a:rPr>
              <a:t> AND EQUIPMENT</a:t>
            </a:r>
            <a:endParaRPr b="1" i="0" sz="4000" u="none" cap="none" strike="noStrike">
              <a:solidFill>
                <a:srgbClr val="FFAB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8"/>
          <p:cNvSpPr txBox="1"/>
          <p:nvPr/>
        </p:nvSpPr>
        <p:spPr>
          <a:xfrm>
            <a:off x="20291902" y="13463359"/>
            <a:ext cx="526239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DIGITAL APPLICATIONS</a:t>
            </a:r>
            <a:endParaRPr b="1" i="0" sz="4000" u="none" cap="none" strike="noStrike">
              <a:solidFill>
                <a:srgbClr val="E0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8"/>
          <p:cNvSpPr txBox="1"/>
          <p:nvPr/>
        </p:nvSpPr>
        <p:spPr>
          <a:xfrm>
            <a:off x="13689405" y="9244156"/>
            <a:ext cx="160813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C4DA8B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endParaRPr b="1" i="0" sz="4000" u="none" cap="none" strike="noStrike">
              <a:solidFill>
                <a:srgbClr val="C4DA8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8"/>
          <p:cNvSpPr txBox="1"/>
          <p:nvPr/>
        </p:nvSpPr>
        <p:spPr>
          <a:xfrm>
            <a:off x="5126686" y="13463359"/>
            <a:ext cx="226215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479177"/>
                </a:solidFill>
                <a:latin typeface="Arial"/>
                <a:ea typeface="Arial"/>
                <a:cs typeface="Arial"/>
                <a:sym typeface="Arial"/>
              </a:rPr>
              <a:t>PEOPLE</a:t>
            </a:r>
            <a:endParaRPr b="1" i="0" sz="4000" u="none" cap="none" strike="noStrike">
              <a:solidFill>
                <a:srgbClr val="4791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>
            <a:off x="12422848" y="17706941"/>
            <a:ext cx="440033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4CD57"/>
                </a:solidFill>
                <a:latin typeface="Arial"/>
                <a:ea typeface="Arial"/>
                <a:cs typeface="Arial"/>
                <a:sym typeface="Arial"/>
              </a:rPr>
              <a:t>LOCAL KNOWLEDGE</a:t>
            </a:r>
            <a:endParaRPr b="1" i="0" sz="4000" u="none" cap="none" strike="noStrike">
              <a:solidFill>
                <a:srgbClr val="F4CD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8"/>
          <p:cNvSpPr txBox="1"/>
          <p:nvPr/>
        </p:nvSpPr>
        <p:spPr>
          <a:xfrm>
            <a:off x="3849985" y="21967508"/>
            <a:ext cx="5153734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6DB8DF"/>
                </a:solidFill>
                <a:latin typeface="Arial"/>
                <a:ea typeface="Arial"/>
                <a:cs typeface="Arial"/>
                <a:sym typeface="Arial"/>
              </a:rPr>
              <a:t>SMARTNESS ASSESSMENT METHODS</a:t>
            </a:r>
            <a:endParaRPr b="1" i="0" sz="4000" u="none" cap="none" strike="noStrike">
              <a:solidFill>
                <a:srgbClr val="6DB8D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738" y="434435"/>
            <a:ext cx="9007875" cy="214425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/>
        </p:nvSpPr>
        <p:spPr>
          <a:xfrm>
            <a:off x="3673516" y="1683636"/>
            <a:ext cx="10142700" cy="1966973"/>
          </a:xfrm>
          <a:prstGeom prst="rect">
            <a:avLst/>
          </a:prstGeom>
          <a:noFill/>
          <a:ln>
            <a:noFill/>
          </a:ln>
        </p:spPr>
        <p:txBody>
          <a:bodyPr anchorCtr="0" anchor="t" bIns="516775" lIns="516775" spcFirstLastPara="1" rIns="516775" wrap="square" tIns="5167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00"/>
              <a:buFont typeface="Arial"/>
              <a:buNone/>
            </a:pPr>
            <a:r>
              <a:rPr b="1" i="0" lang="en-US" sz="6000" u="none" cap="none" strike="noStrik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SIP BOARD</a:t>
            </a:r>
            <a:endParaRPr b="1" i="0" sz="6000" u="none" cap="none" strike="noStrike">
              <a:solidFill>
                <a:srgbClr val="6AA8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34041087" y="13386107"/>
            <a:ext cx="10136411" cy="8107968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36361637" y="13533965"/>
            <a:ext cx="549531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ETHICAL ASPECTS</a:t>
            </a:r>
            <a:endParaRPr b="1" i="0" sz="4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33937465" y="4728995"/>
            <a:ext cx="10136400" cy="8108100"/>
          </a:xfrm>
          <a:prstGeom prst="hexagon">
            <a:avLst>
              <a:gd fmla="val 28852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rgbClr val="7383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16775" lIns="0" spcFirstLastPara="1" rIns="0" wrap="square" tIns="516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8"/>
          <p:cNvSpPr txBox="1"/>
          <p:nvPr/>
        </p:nvSpPr>
        <p:spPr>
          <a:xfrm>
            <a:off x="36361600" y="5134978"/>
            <a:ext cx="54954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738357"/>
                </a:solidFill>
              </a:rPr>
              <a:t>ENVIRONMENTAL SUSTAINABILITY</a:t>
            </a:r>
            <a:endParaRPr b="1" i="0" sz="4000" u="none" cap="none" strike="noStrike">
              <a:solidFill>
                <a:srgbClr val="73835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